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3141253ccb2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3141253ccb2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296625" y="277675"/>
            <a:ext cx="8446200" cy="229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 sz="1800">
                <a:solidFill>
                  <a:schemeClr val="dk2"/>
                </a:solidFill>
              </a:rPr>
              <a:t>Prénom Nom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 sz="1800">
                <a:solidFill>
                  <a:schemeClr val="dk2"/>
                </a:solidFill>
              </a:rPr>
              <a:t>Laboratoire / Organisme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 sz="1800">
                <a:solidFill>
                  <a:schemeClr val="dk2"/>
                </a:solidFill>
              </a:rPr>
              <a:t>Discipline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 sz="1800">
                <a:solidFill>
                  <a:schemeClr val="dk2"/>
                </a:solidFill>
              </a:rPr>
              <a:t>Thématique de recherche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/>
        </p:nvSpPr>
        <p:spPr>
          <a:xfrm>
            <a:off x="612175" y="593250"/>
            <a:ext cx="7626000" cy="7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 sz="1800">
                <a:solidFill>
                  <a:schemeClr val="dk2"/>
                </a:solidFill>
              </a:rPr>
              <a:t>Qu’est-ce qui vous relie au consortium TIMe-ID? 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 sz="1800">
                <a:solidFill>
                  <a:schemeClr val="dk2"/>
                </a:solidFill>
              </a:rPr>
              <a:t>(exemple de projets / résultats / méthodes / données…)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