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141253ccb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141253ccb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96625" y="277675"/>
            <a:ext cx="8446200" cy="22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Prénom Nom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Laboratoire / Organisme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Discipline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Thématique de recherche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612175" y="593250"/>
            <a:ext cx="76260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Qu’est-ce qui vous relie au consortium TIMe-ID?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(exemple de projets / résultats / méthodes / données…)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